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0" r:id="rId6"/>
    <p:sldId id="2434" r:id="rId7"/>
    <p:sldId id="2438" r:id="rId8"/>
    <p:sldId id="2447" r:id="rId9"/>
    <p:sldId id="2439" r:id="rId10"/>
    <p:sldId id="2440" r:id="rId11"/>
    <p:sldId id="2441" r:id="rId12"/>
    <p:sldId id="2448" r:id="rId13"/>
    <p:sldId id="2449" r:id="rId14"/>
    <p:sldId id="2442" r:id="rId15"/>
    <p:sldId id="2443" r:id="rId16"/>
    <p:sldId id="2444" r:id="rId17"/>
    <p:sldId id="2445" r:id="rId18"/>
    <p:sldId id="2446" r:id="rId19"/>
  </p:sldIdLst>
  <p:sldSz cx="12192000" cy="6858000"/>
  <p:notesSz cx="6858000" cy="9144000"/>
  <p:defaultTextStyle>
    <a:defPPr rtl="0"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400"/>
    <a:srgbClr val="05EE55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AAC8B-1EE9-4101-88E2-04510CF5FDB8}" v="2" dt="2022-01-21T15:46:34.194"/>
    <p1510:client id="{3E7599BF-80B7-4979-B51E-09C1B5A1E6E5}" v="2" dt="2021-12-16T07:47:28.040"/>
    <p1510:client id="{8C205BFD-A5A3-40D8-9F2C-9FF8B85D118F}" v="86" dt="2021-12-16T07:36:22.623"/>
    <p1510:client id="{C03BCF21-E4E7-48C9-A9C3-2E4D4CEE2A2C}" v="2" dt="2021-12-16T08:03:11.175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ti Kurkinen" userId="S::t1kuan01@students.oamk.fi::1f7b0ff8-f81c-4ed1-b16b-33db8699fea2" providerId="AD" clId="Web-{C03BCF21-E4E7-48C9-A9C3-2E4D4CEE2A2C}"/>
    <pc:docChg chg="modSld">
      <pc:chgData name="Antti Kurkinen" userId="S::t1kuan01@students.oamk.fi::1f7b0ff8-f81c-4ed1-b16b-33db8699fea2" providerId="AD" clId="Web-{C03BCF21-E4E7-48C9-A9C3-2E4D4CEE2A2C}" dt="2021-12-16T08:03:11.175" v="1"/>
      <pc:docMkLst>
        <pc:docMk/>
      </pc:docMkLst>
      <pc:sldChg chg="delSp">
        <pc:chgData name="Antti Kurkinen" userId="S::t1kuan01@students.oamk.fi::1f7b0ff8-f81c-4ed1-b16b-33db8699fea2" providerId="AD" clId="Web-{C03BCF21-E4E7-48C9-A9C3-2E4D4CEE2A2C}" dt="2021-12-16T08:03:11.175" v="1"/>
        <pc:sldMkLst>
          <pc:docMk/>
          <pc:sldMk cId="1389222877" sldId="2438"/>
        </pc:sldMkLst>
        <pc:spChg chg="del">
          <ac:chgData name="Antti Kurkinen" userId="S::t1kuan01@students.oamk.fi::1f7b0ff8-f81c-4ed1-b16b-33db8699fea2" providerId="AD" clId="Web-{C03BCF21-E4E7-48C9-A9C3-2E4D4CEE2A2C}" dt="2021-12-16T08:03:11.175" v="1"/>
          <ac:spMkLst>
            <pc:docMk/>
            <pc:sldMk cId="1389222877" sldId="2438"/>
            <ac:spMk id="2" creationId="{3D8BBA11-131E-446B-BC9B-D0A09B1AF059}"/>
          </ac:spMkLst>
        </pc:spChg>
      </pc:sldChg>
      <pc:sldChg chg="delSp">
        <pc:chgData name="Antti Kurkinen" userId="S::t1kuan01@students.oamk.fi::1f7b0ff8-f81c-4ed1-b16b-33db8699fea2" providerId="AD" clId="Web-{C03BCF21-E4E7-48C9-A9C3-2E4D4CEE2A2C}" dt="2021-12-16T08:02:56.971" v="0"/>
        <pc:sldMkLst>
          <pc:docMk/>
          <pc:sldMk cId="395266168" sldId="2441"/>
        </pc:sldMkLst>
        <pc:spChg chg="del">
          <ac:chgData name="Antti Kurkinen" userId="S::t1kuan01@students.oamk.fi::1f7b0ff8-f81c-4ed1-b16b-33db8699fea2" providerId="AD" clId="Web-{C03BCF21-E4E7-48C9-A9C3-2E4D4CEE2A2C}" dt="2021-12-16T08:02:56.971" v="0"/>
          <ac:spMkLst>
            <pc:docMk/>
            <pc:sldMk cId="395266168" sldId="2441"/>
            <ac:spMk id="2" creationId="{3D8BBA11-131E-446B-BC9B-D0A09B1AF059}"/>
          </ac:spMkLst>
        </pc:spChg>
      </pc:sldChg>
    </pc:docChg>
  </pc:docChgLst>
  <pc:docChgLst>
    <pc:chgData name="Antti Kurkinen" userId="S::t1kuan01@students.oamk.fi::1f7b0ff8-f81c-4ed1-b16b-33db8699fea2" providerId="AD" clId="Web-{8C205BFD-A5A3-40D8-9F2C-9FF8B85D118F}"/>
    <pc:docChg chg="modSld">
      <pc:chgData name="Antti Kurkinen" userId="S::t1kuan01@students.oamk.fi::1f7b0ff8-f81c-4ed1-b16b-33db8699fea2" providerId="AD" clId="Web-{8C205BFD-A5A3-40D8-9F2C-9FF8B85D118F}" dt="2021-12-16T07:36:22.264" v="84" actId="20577"/>
      <pc:docMkLst>
        <pc:docMk/>
      </pc:docMkLst>
      <pc:sldChg chg="modSp">
        <pc:chgData name="Antti Kurkinen" userId="S::t1kuan01@students.oamk.fi::1f7b0ff8-f81c-4ed1-b16b-33db8699fea2" providerId="AD" clId="Web-{8C205BFD-A5A3-40D8-9F2C-9FF8B85D118F}" dt="2021-12-16T07:18:15.350" v="3" actId="20577"/>
        <pc:sldMkLst>
          <pc:docMk/>
          <pc:sldMk cId="48532822" sldId="260"/>
        </pc:sldMkLst>
        <pc:spChg chg="mod">
          <ac:chgData name="Antti Kurkinen" userId="S::t1kuan01@students.oamk.fi::1f7b0ff8-f81c-4ed1-b16b-33db8699fea2" providerId="AD" clId="Web-{8C205BFD-A5A3-40D8-9F2C-9FF8B85D118F}" dt="2021-12-16T07:18:15.350" v="3" actId="20577"/>
          <ac:spMkLst>
            <pc:docMk/>
            <pc:sldMk cId="48532822" sldId="260"/>
            <ac:spMk id="8" creationId="{E79DECD2-B85E-4CB3-BBFB-C64131454B65}"/>
          </ac:spMkLst>
        </pc:spChg>
      </pc:sldChg>
      <pc:sldChg chg="modSp">
        <pc:chgData name="Antti Kurkinen" userId="S::t1kuan01@students.oamk.fi::1f7b0ff8-f81c-4ed1-b16b-33db8699fea2" providerId="AD" clId="Web-{8C205BFD-A5A3-40D8-9F2C-9FF8B85D118F}" dt="2021-12-16T07:25:26.762" v="20" actId="20577"/>
        <pc:sldMkLst>
          <pc:docMk/>
          <pc:sldMk cId="1609680714" sldId="2439"/>
        </pc:sldMkLst>
        <pc:spChg chg="mod">
          <ac:chgData name="Antti Kurkinen" userId="S::t1kuan01@students.oamk.fi::1f7b0ff8-f81c-4ed1-b16b-33db8699fea2" providerId="AD" clId="Web-{8C205BFD-A5A3-40D8-9F2C-9FF8B85D118F}" dt="2021-12-16T07:25:26.762" v="20" actId="20577"/>
          <ac:spMkLst>
            <pc:docMk/>
            <pc:sldMk cId="1609680714" sldId="2439"/>
            <ac:spMk id="15" creationId="{76D4BFC2-69CA-4ED6-89E7-A9ADB571E7A4}"/>
          </ac:spMkLst>
        </pc:spChg>
      </pc:sldChg>
      <pc:sldChg chg="modSp">
        <pc:chgData name="Antti Kurkinen" userId="S::t1kuan01@students.oamk.fi::1f7b0ff8-f81c-4ed1-b16b-33db8699fea2" providerId="AD" clId="Web-{8C205BFD-A5A3-40D8-9F2C-9FF8B85D118F}" dt="2021-12-16T07:24:54.245" v="16" actId="20577"/>
        <pc:sldMkLst>
          <pc:docMk/>
          <pc:sldMk cId="395266168" sldId="2441"/>
        </pc:sldMkLst>
        <pc:spChg chg="mod">
          <ac:chgData name="Antti Kurkinen" userId="S::t1kuan01@students.oamk.fi::1f7b0ff8-f81c-4ed1-b16b-33db8699fea2" providerId="AD" clId="Web-{8C205BFD-A5A3-40D8-9F2C-9FF8B85D118F}" dt="2021-12-16T07:24:54.245" v="16" actId="20577"/>
          <ac:spMkLst>
            <pc:docMk/>
            <pc:sldMk cId="395266168" sldId="2441"/>
            <ac:spMk id="15" creationId="{76D4BFC2-69CA-4ED6-89E7-A9ADB571E7A4}"/>
          </ac:spMkLst>
        </pc:spChg>
      </pc:sldChg>
      <pc:sldChg chg="modSp">
        <pc:chgData name="Antti Kurkinen" userId="S::t1kuan01@students.oamk.fi::1f7b0ff8-f81c-4ed1-b16b-33db8699fea2" providerId="AD" clId="Web-{8C205BFD-A5A3-40D8-9F2C-9FF8B85D118F}" dt="2021-12-16T07:23:04.443" v="5" actId="20577"/>
        <pc:sldMkLst>
          <pc:docMk/>
          <pc:sldMk cId="4079834518" sldId="2442"/>
        </pc:sldMkLst>
        <pc:spChg chg="mod">
          <ac:chgData name="Antti Kurkinen" userId="S::t1kuan01@students.oamk.fi::1f7b0ff8-f81c-4ed1-b16b-33db8699fea2" providerId="AD" clId="Web-{8C205BFD-A5A3-40D8-9F2C-9FF8B85D118F}" dt="2021-12-16T07:23:04.443" v="5" actId="20577"/>
          <ac:spMkLst>
            <pc:docMk/>
            <pc:sldMk cId="4079834518" sldId="2442"/>
            <ac:spMk id="15" creationId="{76D4BFC2-69CA-4ED6-89E7-A9ADB571E7A4}"/>
          </ac:spMkLst>
        </pc:spChg>
      </pc:sldChg>
      <pc:sldChg chg="modSp">
        <pc:chgData name="Antti Kurkinen" userId="S::t1kuan01@students.oamk.fi::1f7b0ff8-f81c-4ed1-b16b-33db8699fea2" providerId="AD" clId="Web-{8C205BFD-A5A3-40D8-9F2C-9FF8B85D118F}" dt="2021-12-16T07:36:22.264" v="84" actId="20577"/>
        <pc:sldMkLst>
          <pc:docMk/>
          <pc:sldMk cId="3478960876" sldId="2443"/>
        </pc:sldMkLst>
        <pc:spChg chg="mod">
          <ac:chgData name="Antti Kurkinen" userId="S::t1kuan01@students.oamk.fi::1f7b0ff8-f81c-4ed1-b16b-33db8699fea2" providerId="AD" clId="Web-{8C205BFD-A5A3-40D8-9F2C-9FF8B85D118F}" dt="2021-12-16T07:36:22.264" v="84" actId="20577"/>
          <ac:spMkLst>
            <pc:docMk/>
            <pc:sldMk cId="3478960876" sldId="2443"/>
            <ac:spMk id="8" creationId="{E79DECD2-B85E-4CB3-BBFB-C64131454B65}"/>
          </ac:spMkLst>
        </pc:spChg>
      </pc:sldChg>
    </pc:docChg>
  </pc:docChgLst>
  <pc:docChgLst>
    <pc:chgData name="Antti Kurkinen" userId="S::t1kuan01@students.oamk.fi::1f7b0ff8-f81c-4ed1-b16b-33db8699fea2" providerId="AD" clId="Web-{3E7599BF-80B7-4979-B51E-09C1B5A1E6E5}"/>
    <pc:docChg chg="modSld">
      <pc:chgData name="Antti Kurkinen" userId="S::t1kuan01@students.oamk.fi::1f7b0ff8-f81c-4ed1-b16b-33db8699fea2" providerId="AD" clId="Web-{3E7599BF-80B7-4979-B51E-09C1B5A1E6E5}" dt="2021-12-16T07:47:28.040" v="1" actId="20577"/>
      <pc:docMkLst>
        <pc:docMk/>
      </pc:docMkLst>
      <pc:sldChg chg="modSp">
        <pc:chgData name="Antti Kurkinen" userId="S::t1kuan01@students.oamk.fi::1f7b0ff8-f81c-4ed1-b16b-33db8699fea2" providerId="AD" clId="Web-{3E7599BF-80B7-4979-B51E-09C1B5A1E6E5}" dt="2021-12-16T07:47:28.040" v="1" actId="20577"/>
        <pc:sldMkLst>
          <pc:docMk/>
          <pc:sldMk cId="388539852" sldId="2444"/>
        </pc:sldMkLst>
        <pc:spChg chg="mod">
          <ac:chgData name="Antti Kurkinen" userId="S::t1kuan01@students.oamk.fi::1f7b0ff8-f81c-4ed1-b16b-33db8699fea2" providerId="AD" clId="Web-{3E7599BF-80B7-4979-B51E-09C1B5A1E6E5}" dt="2021-12-16T07:47:28.040" v="1" actId="20577"/>
          <ac:spMkLst>
            <pc:docMk/>
            <pc:sldMk cId="388539852" sldId="2444"/>
            <ac:spMk id="8" creationId="{E79DECD2-B85E-4CB3-BBFB-C64131454B65}"/>
          </ac:spMkLst>
        </pc:spChg>
      </pc:sldChg>
    </pc:docChg>
  </pc:docChgLst>
  <pc:docChgLst>
    <pc:chgData name="Arttu Kääriäinen" userId="S::t1kaar01@students.oamk.fi::8a16eb00-425b-456f-a747-826ce9722d43" providerId="AD" clId="Web-{2CAAAC8B-1EE9-4101-88E2-04510CF5FDB8}"/>
    <pc:docChg chg="sldOrd">
      <pc:chgData name="Arttu Kääriäinen" userId="S::t1kaar01@students.oamk.fi::8a16eb00-425b-456f-a747-826ce9722d43" providerId="AD" clId="Web-{2CAAAC8B-1EE9-4101-88E2-04510CF5FDB8}" dt="2022-01-21T15:46:34.194" v="1"/>
      <pc:docMkLst>
        <pc:docMk/>
      </pc:docMkLst>
      <pc:sldChg chg="ord">
        <pc:chgData name="Arttu Kääriäinen" userId="S::t1kaar01@students.oamk.fi::8a16eb00-425b-456f-a747-826ce9722d43" providerId="AD" clId="Web-{2CAAAC8B-1EE9-4101-88E2-04510CF5FDB8}" dt="2022-01-21T15:46:34.194" v="1"/>
        <pc:sldMkLst>
          <pc:docMk/>
          <pc:sldMk cId="3478960876" sldId="24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i-FI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F762C5-FEB9-4A05-87EF-A9E1EF394343}" type="datetime1">
              <a:rPr lang="fi-FI" smtClean="0"/>
              <a:t>21.1.2022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i-FI" noProof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91C63-2674-4D5B-B412-43BC280A8C69}" type="datetime1">
              <a:rPr lang="fi-FI" noProof="0" smtClean="0"/>
              <a:t>21.1.2022</a:t>
            </a:fld>
            <a:endParaRPr lang="fi-FI" noProof="0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i-FI" noProof="0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i-FI" noProof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7096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84561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9144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0560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589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702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444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4894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203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82712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982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5172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418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629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nsi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grpSp>
        <p:nvGrpSpPr>
          <p:cNvPr id="14" name="Ryhmä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Suorakulmi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15" name="Suorakulmi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17" name="Suorakulmi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</a:t>
            </a:r>
            <a:br>
              <a:rPr lang="fi-FI" noProof="0"/>
            </a:br>
            <a:r>
              <a:rPr lang="fi-FI" noProof="0"/>
              <a:t>Otsikon perustyyli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Ryhmä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Suorakulmi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15" name="Suorakulmi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17" name="Suorakulmi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</a:t>
            </a:r>
            <a:br>
              <a:rPr lang="fi-FI" noProof="0"/>
            </a:br>
            <a:r>
              <a:rPr lang="fi-FI" noProof="0"/>
              <a:t>Otsikon perustyyli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Ryhmä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Suorakulmi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pic>
          <p:nvPicPr>
            <p:cNvPr id="17" name="Grafiikk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Suorakulmi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8" name="Otsikk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  <p:sp>
        <p:nvSpPr>
          <p:cNvPr id="11" name="Tekstin paikkamerkki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 rtl="0"/>
            <a:r>
              <a:rPr lang="fi-FI" noProof="0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orakulmi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  <p:sp>
        <p:nvSpPr>
          <p:cNvPr id="16" name="Sisällön paikkamerkki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fi-FI" noProof="0"/>
              <a:t>Muokkaa tekstin perustyylejä napsauttamalla</a:t>
            </a:r>
          </a:p>
          <a:p>
            <a:pPr lvl="1" rtl="0">
              <a:lnSpc>
                <a:spcPct val="150000"/>
              </a:lnSpc>
            </a:pPr>
            <a:r>
              <a:rPr lang="fi-FI" noProof="0"/>
              <a:t>toinen taso</a:t>
            </a:r>
          </a:p>
          <a:p>
            <a:pPr lvl="2" rtl="0">
              <a:lnSpc>
                <a:spcPct val="150000"/>
              </a:lnSpc>
            </a:pPr>
            <a:r>
              <a:rPr lang="fi-FI" noProof="0"/>
              <a:t>kolmas taso</a:t>
            </a:r>
          </a:p>
          <a:p>
            <a:pPr lvl="3" rtl="0">
              <a:lnSpc>
                <a:spcPct val="150000"/>
              </a:lnSpc>
            </a:pPr>
            <a:r>
              <a:rPr lang="fi-FI" noProof="0"/>
              <a:t>neljäs taso</a:t>
            </a:r>
          </a:p>
          <a:p>
            <a:pPr lvl="4" rtl="0">
              <a:lnSpc>
                <a:spcPct val="150000"/>
              </a:lnSpc>
            </a:pPr>
            <a:r>
              <a:rPr lang="fi-FI" noProof="0"/>
              <a:t>viides taso</a:t>
            </a:r>
          </a:p>
        </p:txBody>
      </p:sp>
      <p:sp>
        <p:nvSpPr>
          <p:cNvPr id="19" name="Sisällön paikkamerkki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fi-FI" noProof="0"/>
              <a:t>Muokkaa tekstin perustyylejä napsauttamalla</a:t>
            </a:r>
          </a:p>
          <a:p>
            <a:pPr lvl="1" rtl="0">
              <a:lnSpc>
                <a:spcPct val="150000"/>
              </a:lnSpc>
            </a:pPr>
            <a:r>
              <a:rPr lang="fi-FI" noProof="0"/>
              <a:t>toinen taso</a:t>
            </a:r>
          </a:p>
          <a:p>
            <a:pPr lvl="2" rtl="0">
              <a:lnSpc>
                <a:spcPct val="150000"/>
              </a:lnSpc>
            </a:pPr>
            <a:r>
              <a:rPr lang="fi-FI" noProof="0"/>
              <a:t>kolmas taso</a:t>
            </a:r>
          </a:p>
          <a:p>
            <a:pPr lvl="3" rtl="0">
              <a:lnSpc>
                <a:spcPct val="150000"/>
              </a:lnSpc>
            </a:pPr>
            <a:r>
              <a:rPr lang="fi-FI" noProof="0"/>
              <a:t>neljäs taso</a:t>
            </a:r>
          </a:p>
          <a:p>
            <a:pPr lvl="4" rtl="0">
              <a:lnSpc>
                <a:spcPct val="150000"/>
              </a:lnSpc>
            </a:pPr>
            <a:r>
              <a:rPr lang="fi-FI" noProof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  <p:sp>
        <p:nvSpPr>
          <p:cNvPr id="14" name="Tekstin paikkamerkki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 rtl="0"/>
            <a:r>
              <a:rPr lang="fi-FI" noProof="0"/>
              <a:t>Muokkaa tekstin perustyylejä napsauttamalla</a:t>
            </a:r>
          </a:p>
        </p:txBody>
      </p:sp>
      <p:sp>
        <p:nvSpPr>
          <p:cNvPr id="15" name="Sisällön paikkamerkki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Muokkaa tekstin perustyylejä napsauttamalla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toinen taso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kolmas taso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neljäs taso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  <p:sp>
        <p:nvSpPr>
          <p:cNvPr id="11" name="Sisällön paikkamerkki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grpSp>
        <p:nvGrpSpPr>
          <p:cNvPr id="16" name="Ryhmä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Suorakulmio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18" name="Suorakulmio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19" name="Suorakulmio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2" name="Dian numeron paikkamerkki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  <p:sp>
        <p:nvSpPr>
          <p:cNvPr id="3" name="Otsikko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2" name="Dian numeron paikkamerkki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  <p:sp>
        <p:nvSpPr>
          <p:cNvPr id="3" name="Otsikko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sekä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uvan paikkamerkki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pic>
        <p:nvPicPr>
          <p:cNvPr id="11" name="Grafiikka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oti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uvan paikkamerkki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grpSp>
        <p:nvGrpSpPr>
          <p:cNvPr id="12" name="Ryhmä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Suorakulmio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pic>
          <p:nvPicPr>
            <p:cNvPr id="15" name="Grafiikka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Suorakulmio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16" name="Otsikko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17" name="Tekstin paikkamerkki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PERUSTYYLEJÄ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otin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grpSp>
        <p:nvGrpSpPr>
          <p:cNvPr id="14" name="Ryhmä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Suorakulmi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pic>
          <p:nvPicPr>
            <p:cNvPr id="17" name="Grafiikk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Suorakulmi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8" name="Otsikk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22" name="Tekstin paikkamerkki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PERUSTYYLEJÄ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, jossa o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orakulmi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11" name="Tekstin paikkamerkki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12" name="Sisällön paikkamerkki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3810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16" name="Kuvan paikkamerkki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943" y="1480457"/>
            <a:ext cx="5138057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grpSp>
        <p:nvGrpSpPr>
          <p:cNvPr id="5" name="Ryhmä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4" name="Suorakulmi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23" name="Suorakulmi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25" name="Suorakulmi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PERUSTYYLEJÄ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7" name="Tekstin paikkamerkki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TEKSTIN PERUSTYYLEJÄ</a:t>
            </a:r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7BFE929D-DC77-46CA-82A0-DBC67BEA93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4A17937-35A7-4492-BF9B-0912A22FF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grpSp>
        <p:nvGrpSpPr>
          <p:cNvPr id="5" name="Ryhmä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Suorakulmi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23" name="Suorakulmi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25" name="Suorakulmi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PERUSTYYLEJÄ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7" name="Tekstin paikkamerkki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PERUSTYYLEJÄ</a:t>
            </a:r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8" name="Dian numeron paikkamerkki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uri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  <p:sp>
        <p:nvSpPr>
          <p:cNvPr id="5" name="Otsikko 4">
            <a:extLst>
              <a:ext uri="{FF2B5EF4-FFF2-40B4-BE49-F238E27FC236}">
                <a16:creationId xmlns:a16="http://schemas.microsoft.com/office/drawing/2014/main" id="{AF50108F-20E3-412D-860B-14CB11988F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9" name="Suorakulmio: Yksi kulma leikattu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>
              <a:solidFill>
                <a:schemeClr val="bg1"/>
              </a:solidFill>
            </a:endParaRPr>
          </a:p>
        </p:txBody>
      </p:sp>
      <p:sp>
        <p:nvSpPr>
          <p:cNvPr id="10" name="Dian numeron paikkamerkki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fi-FI" noProof="0" smtClean="0"/>
              <a:pPr rtl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62" r:id="rId9"/>
    <p:sldLayoutId id="2147483669" r:id="rId10"/>
    <p:sldLayoutId id="2147483666" r:id="rId11"/>
    <p:sldLayoutId id="2147483670" r:id="rId12"/>
    <p:sldLayoutId id="2147483667" r:id="rId13"/>
    <p:sldLayoutId id="2147483668" r:id="rId14"/>
    <p:sldLayoutId id="2147483665" r:id="rId15"/>
    <p:sldLayoutId id="2147483671" r:id="rId16"/>
    <p:sldLayoutId id="214748365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n paikkamerkki 4" descr="Katon kolmiorakenne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Suorakulmio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grpSp>
        <p:nvGrpSpPr>
          <p:cNvPr id="40" name="Ryhmä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Suorakulmi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41" name="Suorakulmi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43" name="Suorakulmi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</p:grpSp>
      <p:sp>
        <p:nvSpPr>
          <p:cNvPr id="6" name="Otsikk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864" y="1839965"/>
            <a:ext cx="6609256" cy="727179"/>
          </a:xfrm>
        </p:spPr>
        <p:txBody>
          <a:bodyPr rtlCol="0"/>
          <a:lstStyle/>
          <a:p>
            <a:pPr rtl="0"/>
            <a:r>
              <a:rPr lang="fi-FI"/>
              <a:t>IR-lämpömittari</a:t>
            </a:r>
          </a:p>
        </p:txBody>
      </p:sp>
      <p:sp>
        <p:nvSpPr>
          <p:cNvPr id="7" name="Alaotsikko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2670531"/>
            <a:ext cx="6609256" cy="2021309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fi-FI"/>
              <a:t>Ryhmä 9</a:t>
            </a:r>
          </a:p>
          <a:p>
            <a:pPr rtl="0"/>
            <a:endParaRPr lang="fi-FI"/>
          </a:p>
          <a:p>
            <a:pPr rtl="0"/>
            <a:r>
              <a:rPr lang="fi-FI" sz="1500"/>
              <a:t>Joni Karjalainen</a:t>
            </a:r>
          </a:p>
          <a:p>
            <a:pPr rtl="0"/>
            <a:r>
              <a:rPr lang="fi-FI" sz="1500"/>
              <a:t>Antti Kurkinen</a:t>
            </a:r>
          </a:p>
          <a:p>
            <a:pPr rtl="0"/>
            <a:r>
              <a:rPr lang="fi-FI" sz="1500"/>
              <a:t>Matias Kauranen</a:t>
            </a:r>
          </a:p>
          <a:p>
            <a:pPr rtl="0"/>
            <a:r>
              <a:rPr lang="fi-FI" sz="1500"/>
              <a:t>Arttu Kääriäinen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ACEC87ED-C8D3-4479-8E24-AD5D6D61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015" y="186145"/>
            <a:ext cx="1560050" cy="725327"/>
          </a:xfrm>
          <a:prstGeom prst="rect">
            <a:avLst/>
          </a:prstGeom>
        </p:spPr>
      </p:pic>
      <p:sp>
        <p:nvSpPr>
          <p:cNvPr id="12" name="Alaotsikko 6">
            <a:extLst>
              <a:ext uri="{FF2B5EF4-FFF2-40B4-BE49-F238E27FC236}">
                <a16:creationId xmlns:a16="http://schemas.microsoft.com/office/drawing/2014/main" id="{774479E4-E64F-43AE-B80E-7B56BF50EAC0}"/>
              </a:ext>
            </a:extLst>
          </p:cNvPr>
          <p:cNvSpPr txBox="1">
            <a:spLocks/>
          </p:cNvSpPr>
          <p:nvPr/>
        </p:nvSpPr>
        <p:spPr>
          <a:xfrm>
            <a:off x="2309431" y="4878002"/>
            <a:ext cx="6609256" cy="202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100"/>
              <a:t>TVT21SPL OHJELMOINNIN SOVELLUSPROJEKTIN LOPPUESITYS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28601-9DC7-4A90-B330-5E4DBFEC910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74D7F-2C92-44B8-9AFA-1CDF32E58A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i-FI" noProof="0" smtClean="0"/>
              <a:pPr rtl="0"/>
              <a:t>10</a:t>
            </a:fld>
            <a:endParaRPr lang="fi-FI" noProof="0"/>
          </a:p>
        </p:txBody>
      </p:sp>
      <p:pic>
        <p:nvPicPr>
          <p:cNvPr id="7" name="Kuva 11">
            <a:extLst>
              <a:ext uri="{FF2B5EF4-FFF2-40B4-BE49-F238E27FC236}">
                <a16:creationId xmlns:a16="http://schemas.microsoft.com/office/drawing/2014/main" id="{335301C8-3712-41A9-A8CB-D2111225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096" y="127040"/>
            <a:ext cx="1560050" cy="725327"/>
          </a:xfrm>
          <a:prstGeom prst="rect">
            <a:avLst/>
          </a:prstGeom>
        </p:spPr>
      </p:pic>
      <p:pic>
        <p:nvPicPr>
          <p:cNvPr id="8" name="vibes">
            <a:hlinkClick r:id="" action="ppaction://media"/>
            <a:extLst>
              <a:ext uri="{FF2B5EF4-FFF2-40B4-BE49-F238E27FC236}">
                <a16:creationId xmlns:a16="http://schemas.microsoft.com/office/drawing/2014/main" id="{C0A8169B-28EF-4DA2-86EF-9B82397C5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44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295650"/>
            <a:ext cx="6333067" cy="3562350"/>
          </a:xfr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45720" rIns="91440" bIns="4572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LOPPUTULOS TUOTTEENA</a:t>
            </a:r>
          </a:p>
          <a:p>
            <a:pPr rtl="0"/>
            <a:r>
              <a:rPr lang="fi-FI" sz="1200">
                <a:latin typeface="+mj-lt"/>
              </a:rPr>
              <a:t>Tiukka aikataulu ja iso työmäärä vaikuttivat tuotteemme ulkonäköön sen verran ettemme kerenneet tehdä koteloa tuotteelle, mutta olemme silti tyytyväisiä lopputulokseen, sillä saimme tuotteesta juuri niin monipuolisen, kuin halusimme.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3D8BBA11-131E-446B-BC9B-D0A09B1A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11</a:t>
            </a:fld>
            <a:endParaRPr lang="fi-FI"/>
          </a:p>
        </p:txBody>
      </p:sp>
      <p:sp>
        <p:nvSpPr>
          <p:cNvPr id="13" name="Alatunnisteen paikkamerkki 1">
            <a:extLst>
              <a:ext uri="{FF2B5EF4-FFF2-40B4-BE49-F238E27FC236}">
                <a16:creationId xmlns:a16="http://schemas.microsoft.com/office/drawing/2014/main" id="{BFC6C3CC-6120-4FFD-B5C8-F2143F0D2D7C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31CD54B6-9F6C-415D-8C8F-915CC3841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097" y="639851"/>
            <a:ext cx="1560050" cy="725327"/>
          </a:xfrm>
          <a:prstGeom prst="rect">
            <a:avLst/>
          </a:prstGeom>
        </p:spPr>
      </p:pic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553D5B9-BD3A-43E0-AA03-54FF265EF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622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/>
              <a:t>Projektin onnistumiset ja kesken jääneet asiat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i-FI" sz="1200"/>
              <a:t>Projekti onnistui hienosti siihen nähden, minkä verran ryhmällämme oli kokemusta juuri Arduinosta tai kyseisen laitteen ohjelmointikielestä. Ryhmän aiempi kokemus ohjelmoinnista ja kytkennöistä kuitenkin antoivat hyvät pohjat projektin etenemiseen.</a:t>
            </a:r>
            <a:endParaRPr lang="fi-FI" sz="1200">
              <a:cs typeface="Calibri"/>
            </a:endParaRPr>
          </a:p>
          <a:p>
            <a:r>
              <a:rPr lang="fi-FI" sz="1200"/>
              <a:t>Projekti oli alkujaan jo haastava ja vastoinkäymisiä riitti, mutta koemme onnistuneemme erinomaisesti lopputulokseen nähden. Pääsimme kaikkiin </a:t>
            </a:r>
            <a:r>
              <a:rPr lang="fi-FI" sz="1200" err="1"/>
              <a:t>lisätavotteisiin</a:t>
            </a:r>
            <a:r>
              <a:rPr lang="fi-FI" sz="1200"/>
              <a:t>, mitä olimme asettaneet itsellemme.</a:t>
            </a:r>
            <a:endParaRPr lang="fi-FI" sz="1200">
              <a:cs typeface="Calibri"/>
            </a:endParaRPr>
          </a:p>
          <a:p>
            <a:pPr rtl="0"/>
            <a:r>
              <a:rPr lang="fi-FI" sz="1200"/>
              <a:t>Alun perin ideamme sisälsi myös 3D-tulostimella tulostettavan kotelon, mutta ryhmästämme ei löytynyt osaamista ko. aihealueesta, joten tämä jäi toteuttamatta.</a:t>
            </a:r>
            <a:endParaRPr lang="fi-FI" sz="1200">
              <a:cs typeface="Calibri"/>
            </a:endParaRPr>
          </a:p>
          <a:p>
            <a:pPr rtl="0"/>
            <a:endParaRPr lang="fi-FI"/>
          </a:p>
        </p:txBody>
      </p:sp>
      <p:pic>
        <p:nvPicPr>
          <p:cNvPr id="5" name="Kuvan paikkamerkki 4" descr="Kaksi rakennusta" title="Kaksi rakennusta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34374" y="0"/>
            <a:ext cx="3857625" cy="6858000"/>
          </a:xfrm>
        </p:spPr>
      </p:pic>
      <p:sp>
        <p:nvSpPr>
          <p:cNvPr id="10" name="Suorakulmio: Yksi kulma leikattu 9" descr="Alatunnisteen korostusruutu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12</a:t>
            </a:fld>
            <a:endParaRPr lang="fi-FI"/>
          </a:p>
        </p:txBody>
      </p:sp>
      <p:sp>
        <p:nvSpPr>
          <p:cNvPr id="13" name="Alatunnisteen paikkamerkki 1">
            <a:extLst>
              <a:ext uri="{FF2B5EF4-FFF2-40B4-BE49-F238E27FC236}">
                <a16:creationId xmlns:a16="http://schemas.microsoft.com/office/drawing/2014/main" id="{8416C3C3-2A1D-4902-A857-44B9FDD14A0E}"/>
              </a:ext>
            </a:extLst>
          </p:cNvPr>
          <p:cNvSpPr txBox="1">
            <a:spLocks/>
          </p:cNvSpPr>
          <p:nvPr/>
        </p:nvSpPr>
        <p:spPr>
          <a:xfrm>
            <a:off x="74590" y="6577475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2" name="WhatsApp Video 2021-12-12 at 16.47.45">
            <a:hlinkClick r:id="" action="ppaction://media"/>
            <a:extLst>
              <a:ext uri="{FF2B5EF4-FFF2-40B4-BE49-F238E27FC236}">
                <a16:creationId xmlns:a16="http://schemas.microsoft.com/office/drawing/2014/main" id="{24CE92F2-A07F-406E-B956-51E2ABCD8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2163" y="0"/>
            <a:ext cx="3857627" cy="7013867"/>
          </a:xfrm>
          <a:prstGeom prst="rect">
            <a:avLst/>
          </a:prstGeom>
        </p:spPr>
      </p:pic>
      <p:pic>
        <p:nvPicPr>
          <p:cNvPr id="14" name="Kuva 13">
            <a:extLst>
              <a:ext uri="{FF2B5EF4-FFF2-40B4-BE49-F238E27FC236}">
                <a16:creationId xmlns:a16="http://schemas.microsoft.com/office/drawing/2014/main" id="{444306BD-3A7A-44D7-AF51-A7EE0FE06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9740" y="180825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6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/>
              <a:t>Projektin anti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i-FI"/>
              <a:t>Projekti antoi loistavaa kokemusta niin laite- kuin kooditasolla.</a:t>
            </a:r>
          </a:p>
          <a:p>
            <a:pPr rtl="0"/>
            <a:r>
              <a:rPr lang="fi-FI"/>
              <a:t>Projektin haastavuuden vuoksi jokainen pääsi tutkimaan ja opiskelemaan uusia asioita liittyen ohjelmointiin.</a:t>
            </a:r>
            <a:endParaRPr lang="fi-FI">
              <a:cs typeface="Calibri"/>
            </a:endParaRPr>
          </a:p>
          <a:p>
            <a:pPr rtl="0"/>
            <a:endParaRPr lang="fi-FI"/>
          </a:p>
        </p:txBody>
      </p:sp>
      <p:pic>
        <p:nvPicPr>
          <p:cNvPr id="5" name="Kuvan paikkamerkki 4" descr="Kaksi rakennusta" title="Kaksi rakennusta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950" y="0"/>
            <a:ext cx="4270049" cy="6858000"/>
          </a:xfrm>
        </p:spPr>
      </p:pic>
      <p:sp>
        <p:nvSpPr>
          <p:cNvPr id="10" name="Suorakulmio: Yksi kulma leikattu 9" descr="Alatunnisteen korostusruutu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13</a:t>
            </a:fld>
            <a:endParaRPr lang="fi-FI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C9A77617-6A6F-4379-8AD0-B2902D38047A}"/>
              </a:ext>
            </a:extLst>
          </p:cNvPr>
          <p:cNvSpPr txBox="1">
            <a:spLocks/>
          </p:cNvSpPr>
          <p:nvPr/>
        </p:nvSpPr>
        <p:spPr>
          <a:xfrm>
            <a:off x="74590" y="6577475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9948D-3813-46A8-B574-C3179999D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949" y="0"/>
            <a:ext cx="4270051" cy="685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86098402-5436-4795-9E09-C41112E91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5096" y="127040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/>
              <a:t>Risut ja ruusut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fi-FI"/>
              <a:t>Projektiin liittyen ruusuja on annettavana erinomaisista vinkeistä Kari Jyrkälle, sekä muustakin avusta projektin etenemisen aikana.</a:t>
            </a:r>
          </a:p>
          <a:p>
            <a:pPr rtl="0"/>
            <a:endParaRPr lang="fi-FI"/>
          </a:p>
          <a:p>
            <a:pPr rtl="0"/>
            <a:r>
              <a:rPr lang="fi-FI"/>
              <a:t>Risuja projektista annamme laitetoimittajalle, jolta tuli tilauksessa valmiiksi rikkinäinen komponentti ja näin vaikeutti projektin etenemistä alkuvaiheessa.</a:t>
            </a:r>
          </a:p>
          <a:p>
            <a:pPr rtl="0"/>
            <a:endParaRPr lang="fi-FI"/>
          </a:p>
        </p:txBody>
      </p:sp>
      <p:pic>
        <p:nvPicPr>
          <p:cNvPr id="5" name="Kuvan paikkamerkki 4" descr="Kaksi rakennusta" title="Kaksi rakennusta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950" y="0"/>
            <a:ext cx="4270049" cy="6858000"/>
          </a:xfrm>
        </p:spPr>
      </p:pic>
      <p:sp>
        <p:nvSpPr>
          <p:cNvPr id="10" name="Suorakulmio: Yksi kulma leikattu 9" descr="Alatunnisteen korostusruutu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14</a:t>
            </a:fld>
            <a:endParaRPr lang="fi-FI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6C006324-CB1E-4FCE-9163-9119FC073A7F}"/>
              </a:ext>
            </a:extLst>
          </p:cNvPr>
          <p:cNvSpPr txBox="1">
            <a:spLocks/>
          </p:cNvSpPr>
          <p:nvPr/>
        </p:nvSpPr>
        <p:spPr>
          <a:xfrm>
            <a:off x="74590" y="6577475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F237BFB2-14C0-469A-A7F4-C0428E854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949" y="0"/>
            <a:ext cx="4341791" cy="685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6A42BFF9-AC05-42C5-9C2E-27DE04CF4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3690" y="6132673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2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n paikkamerkki 4" descr="Katon kolmiorakenne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Suorakulmio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pic>
        <p:nvPicPr>
          <p:cNvPr id="3" name="Kuva 2" descr="Kuva, joka sisältää kohteen sumea&#10;&#10;Kuvaus luotu automaattisesti">
            <a:extLst>
              <a:ext uri="{FF2B5EF4-FFF2-40B4-BE49-F238E27FC236}">
                <a16:creationId xmlns:a16="http://schemas.microsoft.com/office/drawing/2014/main" id="{E3CA4E56-9E2F-4A14-B605-C6276B794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015" y="-1818"/>
            <a:ext cx="12263015" cy="7680890"/>
          </a:xfrm>
          <a:prstGeom prst="rect">
            <a:avLst/>
          </a:prstGeom>
        </p:spPr>
      </p:pic>
      <p:grpSp>
        <p:nvGrpSpPr>
          <p:cNvPr id="40" name="Ryhmä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Suorakulmi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41" name="Suorakulmi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43" name="Suorakulmi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</p:grpSp>
      <p:sp>
        <p:nvSpPr>
          <p:cNvPr id="6" name="Otsikk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i-FI"/>
              <a:t>Kiitos, kun olit mukana katsomassa esitystä</a:t>
            </a:r>
          </a:p>
        </p:txBody>
      </p:sp>
      <p:sp>
        <p:nvSpPr>
          <p:cNvPr id="7" name="Alaotsikko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i-FI"/>
              <a:t>Ryhmä 9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B60DA391-4CEE-4E72-BC36-483A569D4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096" y="127040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/>
              <a:t>Projektiaiheen esittely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i-FI"/>
              <a:t>Tavoitteenamme oli tehdä helppokäyttöinen IR-lämpömittari, jonka mittaustuloksia voidaan myös tallentaa, sekä lähettää Bluetooth-ominaisuuden kautta puhelinsovellukseen.</a:t>
            </a:r>
          </a:p>
          <a:p>
            <a:pPr rtl="0"/>
            <a:endParaRPr lang="fi-FI"/>
          </a:p>
          <a:p>
            <a:pPr rtl="0"/>
            <a:r>
              <a:rPr lang="fi-FI"/>
              <a:t>Projekti hyödyntää kahdeksaa (8) eri Arduino-yhteensopivaa komponenttia, ohjelmointikielenä C/C++:aan perustuva Arduino-ohjelmointikieli.</a:t>
            </a:r>
          </a:p>
          <a:p>
            <a:pPr rtl="0"/>
            <a:endParaRPr lang="fi-FI"/>
          </a:p>
        </p:txBody>
      </p:sp>
      <p:pic>
        <p:nvPicPr>
          <p:cNvPr id="5" name="Kuvan paikkamerkki 4" descr="Kaksi rakennusta" title="Kaksi rakennusta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49213" y="0"/>
            <a:ext cx="4242786" cy="6858000"/>
          </a:xfrm>
        </p:spPr>
      </p:pic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F17BB2B3-BB1E-4588-97D3-522970C82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597353"/>
            <a:ext cx="4114800" cy="236075"/>
          </a:xfrm>
        </p:spPr>
        <p:txBody>
          <a:bodyPr rtlCol="0"/>
          <a:lstStyle/>
          <a:p>
            <a:pPr rtl="0"/>
            <a:r>
              <a:rPr lang="fi-FI"/>
              <a:t>TVT21SPL / RYHMÄ 9</a:t>
            </a:r>
          </a:p>
        </p:txBody>
      </p:sp>
      <p:sp>
        <p:nvSpPr>
          <p:cNvPr id="10" name="Suorakulmio: Yksi kulma leikattu 9" descr="Alatunnisteen korostusruutu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2</a:t>
            </a:fld>
            <a:endParaRPr lang="fi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83430E-D9AE-4F3D-B68A-35433BCDE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13" y="0"/>
            <a:ext cx="4242787" cy="6858000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5DF32DAB-B281-4FEC-BCA9-B48D97D25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3674" y="109234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n paikkamerkki 5" descr="Kaupunkimaisema" title="Kaupunkimaisema">
            <a:extLst>
              <a:ext uri="{FF2B5EF4-FFF2-40B4-BE49-F238E27FC236}">
                <a16:creationId xmlns:a16="http://schemas.microsoft.com/office/drawing/2014/main" id="{8C001EA0-C1FE-4BFF-BAE0-93D031DC21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4230167" cy="6858000"/>
          </a:xfrm>
        </p:spPr>
      </p:pic>
      <p:grpSp>
        <p:nvGrpSpPr>
          <p:cNvPr id="31" name="Ryhmä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3" name="Suorakulmi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32" name="Suorakulmi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34" name="Suorakulmi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</p:grpSp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/>
              <a:t>Ryhmän esittely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8" y="1575279"/>
            <a:ext cx="6117771" cy="426875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fi-FI"/>
              <a:t>Ryhmämme koostuu neljästä opiskelijasta. </a:t>
            </a:r>
          </a:p>
          <a:p>
            <a:pPr marL="0" indent="0" rtl="0">
              <a:buNone/>
            </a:pPr>
            <a:r>
              <a:rPr lang="fi-FI"/>
              <a:t>Olemme työskennelleet jo aiemmin </a:t>
            </a:r>
            <a:r>
              <a:rPr lang="fi-FI" err="1"/>
              <a:t>Study</a:t>
            </a:r>
            <a:r>
              <a:rPr lang="fi-FI"/>
              <a:t> Group-ryhmänä, joten ryhmän jäsenet olivat toisilleen entuudestaan tuttuja. </a:t>
            </a:r>
          </a:p>
          <a:p>
            <a:pPr marL="0" indent="0" rtl="0">
              <a:buNone/>
            </a:pPr>
            <a:r>
              <a:rPr lang="fi-FI"/>
              <a:t>Ryhmästämme löytyy jo valmista osaamista niin ohjelmointiin, dokumentointiin, kytkentäosaamiseen, kuin teoria-asioihinkin.</a:t>
            </a:r>
          </a:p>
          <a:p>
            <a:pPr marL="0" indent="0" rtl="0">
              <a:buNone/>
            </a:pPr>
            <a:r>
              <a:rPr lang="fi-FI"/>
              <a:t>Läpi projektin ryhmämme toimi tiiviissä yhteistyössä toinen toistaan auttaen, joka helpotti jokaisen omaa osa-aluetta projektin edetessä.</a:t>
            </a:r>
          </a:p>
          <a:p>
            <a:pPr marL="0" indent="0" rtl="0">
              <a:buNone/>
            </a:pPr>
            <a:endParaRPr lang="fi-FI"/>
          </a:p>
          <a:p>
            <a:pPr marL="0" indent="0" rtl="0">
              <a:buNone/>
            </a:pPr>
            <a:endParaRPr lang="fi-FI"/>
          </a:p>
          <a:p>
            <a:pPr marL="0" indent="0" rtl="0">
              <a:buNone/>
            </a:pPr>
            <a:endParaRPr lang="fi-FI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80919F81-09E4-41AD-9E45-21C8A7FBC2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3</a:t>
            </a:fld>
            <a:endParaRPr lang="fi-FI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55BF5465-EEAD-4260-A742-F52D62AF4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399" y="1551"/>
            <a:ext cx="2375730" cy="1104568"/>
          </a:xfrm>
          <a:prstGeom prst="rect">
            <a:avLst/>
          </a:prstGeom>
        </p:spPr>
      </p:pic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6896C2C3-6492-4F26-85F2-96F30F033649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15B8D8-F175-4AE9-8C7D-E4B1EF608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042" y="24572"/>
            <a:ext cx="4309210" cy="6858000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04090B76-1894-47BC-98FD-920804A49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9" y="15230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fi-FI"/>
              <a:t>Otsikko:</a:t>
            </a:r>
          </a:p>
        </p:txBody>
      </p:sp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Kuva 11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C1A66FFC-8759-420D-94A4-EFD927CFA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620"/>
            <a:ext cx="12192000" cy="6864620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ALKUVAIHE</a:t>
            </a:r>
          </a:p>
          <a:p>
            <a:pPr rtl="0"/>
            <a:r>
              <a:rPr lang="fi-FI" sz="1200">
                <a:latin typeface="+mj-lt"/>
              </a:rPr>
              <a:t>Tarvittavat komponentit valittuamme, alkoi jokainen tekemään koodia ja testikytkentää omille komponenteilleen, sekä miettimään, miten komponentit yhdistetään niin ohjelmallisesti, kuin kytkennällisesti.</a:t>
            </a:r>
          </a:p>
          <a:p>
            <a:pPr rtl="0"/>
            <a:endParaRPr lang="fi-FI" sz="1200">
              <a:latin typeface="+mj-lt"/>
            </a:endParaRPr>
          </a:p>
          <a:p>
            <a:pPr rtl="0"/>
            <a:r>
              <a:rPr lang="fi-FI" sz="1200">
                <a:latin typeface="+mj-lt"/>
              </a:rPr>
              <a:t>Kuvassa esimerkkikoodi liittyen lämpötilasensorin perustoimintaan.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4</a:t>
            </a:fld>
            <a:endParaRPr lang="fi-FI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1FCF8994-0BB5-4B82-BF30-E96A4B1E8470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084A0FB7-346A-4816-ABB1-179737584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166" y="778954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fi-FI"/>
              <a:t>Otsikko:</a:t>
            </a:r>
          </a:p>
        </p:txBody>
      </p:sp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519E0BAE-6422-4A87-9DAD-AAD4A9E1E6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24572"/>
            <a:ext cx="12192000" cy="6858000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ALKUVAIHE</a:t>
            </a:r>
          </a:p>
          <a:p>
            <a:pPr rtl="0"/>
            <a:r>
              <a:rPr lang="fi-FI" sz="1200">
                <a:latin typeface="+mj-lt"/>
              </a:rPr>
              <a:t>Kun ajatus lopputuotteesta alkoi olla selvä, aloimme työstämään kytkentäkaaviota.</a:t>
            </a:r>
          </a:p>
          <a:p>
            <a:pPr rtl="0"/>
            <a:endParaRPr lang="fi-FI" sz="1200">
              <a:latin typeface="+mj-lt"/>
            </a:endParaRPr>
          </a:p>
          <a:p>
            <a:pPr rtl="0"/>
            <a:r>
              <a:rPr lang="fi-FI" sz="1200">
                <a:latin typeface="+mj-lt"/>
              </a:rPr>
              <a:t>Usean eri komponentin ja hyppylankamäärän vuoksi kytkentäkaaviosta tuli monimutkainen, joten perinteisen kytkentäkaavion lisäksi teimme myös kytkentälistan helpottamaan loppuvaiheen kytkentää.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3D8BBA11-131E-446B-BC9B-D0A09B1A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5</a:t>
            </a:fld>
            <a:endParaRPr lang="fi-FI"/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C579D0A7-69F1-4AB9-9D2E-B162926EF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9217" y="-24572"/>
            <a:ext cx="1560050" cy="725327"/>
          </a:xfrm>
          <a:prstGeom prst="rect">
            <a:avLst/>
          </a:prstGeom>
        </p:spPr>
      </p:pic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1FCF8994-0BB5-4B82-BF30-E96A4B1E8470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</p:spTree>
    <p:extLst>
      <p:ext uri="{BB962C8B-B14F-4D97-AF65-F5344CB8AC3E}">
        <p14:creationId xmlns:p14="http://schemas.microsoft.com/office/powerpoint/2010/main" val="17841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2162720" y="2446958"/>
            <a:ext cx="330224" cy="185751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9DEC2D4-6A7C-41B9-8FC6-A02F9CD26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55749" cy="6858000"/>
          </a:xfrm>
          <a:prstGeom prst="rect">
            <a:avLst/>
          </a:prstGeom>
        </p:spPr>
      </p:pic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10BA948-F1D6-4C48-B2E4-5A73462F0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138" y="0"/>
            <a:ext cx="3855749" cy="685800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2C3EB1CE-2245-4604-B51F-7A15391A5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569" y="0"/>
            <a:ext cx="3855749" cy="6858000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665862" y="4076700"/>
            <a:ext cx="6289285" cy="278130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45720" rIns="91440" bIns="4572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ETENEMINEN</a:t>
            </a:r>
          </a:p>
          <a:p>
            <a:pPr rtl="0"/>
            <a:r>
              <a:rPr lang="fi-FI" sz="1200">
                <a:latin typeface="+mj-lt"/>
              </a:rPr>
              <a:t>Projektin edetessä matkallemme osui harmittavia laiterikkoja, joista kuitenkin pääsimme eteenpäin hankkimalla uusia komponentteja tilalle.</a:t>
            </a:r>
          </a:p>
          <a:p>
            <a:pPr rtl="0"/>
            <a:endParaRPr lang="fi-FI" sz="1200">
              <a:latin typeface="+mj-lt"/>
            </a:endParaRPr>
          </a:p>
          <a:p>
            <a:pPr rtl="0"/>
            <a:endParaRPr lang="fi-FI" sz="1200">
              <a:latin typeface="+mj-lt"/>
            </a:endParaRPr>
          </a:p>
          <a:p>
            <a:r>
              <a:rPr lang="fi-FI" sz="1200">
                <a:latin typeface="+mj-lt"/>
              </a:rPr>
              <a:t>Kuvassa 2.8”-kokoisen kosketusnäytön ensimmäinen valikkoversio, sekä testi liittyen SD-kortin datan lukemiseen näytöltä.</a:t>
            </a:r>
            <a:endParaRPr lang="fi-FI" sz="1200">
              <a:latin typeface="+mj-lt"/>
              <a:cs typeface="Calibri"/>
            </a:endParaRP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6</a:t>
            </a:fld>
            <a:endParaRPr lang="fi-FI"/>
          </a:p>
        </p:txBody>
      </p:sp>
      <p:sp>
        <p:nvSpPr>
          <p:cNvPr id="22" name="Alatunnisteen paikkamerkki 1">
            <a:extLst>
              <a:ext uri="{FF2B5EF4-FFF2-40B4-BE49-F238E27FC236}">
                <a16:creationId xmlns:a16="http://schemas.microsoft.com/office/drawing/2014/main" id="{E4046B4D-4F81-41DE-8854-9FADFEF6C7C1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F42C8487-8F7B-48EC-B3D8-F8BA1BADB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53" y="5860667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2162720" y="2446958"/>
            <a:ext cx="330224" cy="185751"/>
          </a:xfr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495087" y="2033899"/>
            <a:ext cx="7460059" cy="4824101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8561" y="2256091"/>
            <a:ext cx="7193439" cy="4601910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6965513" y="2539833"/>
            <a:ext cx="4905121" cy="369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ETENEMINEN</a:t>
            </a:r>
          </a:p>
          <a:p>
            <a:pPr rtl="0"/>
            <a:r>
              <a:rPr lang="fi-FI" sz="1200">
                <a:latin typeface="+mj-lt"/>
              </a:rPr>
              <a:t>Kun olimme viimein saaneet valmiiksi komponenttien yksilökohtaiset, toimivat koodit ja kytkennät, aloimme kasaamaan pääkoodia, joka tulisi sisältämään jokaisen komponentin koodin.</a:t>
            </a:r>
          </a:p>
          <a:p>
            <a:pPr rtl="0"/>
            <a:endParaRPr lang="fi-FI" sz="1200">
              <a:latin typeface="+mj-lt"/>
            </a:endParaRPr>
          </a:p>
          <a:p>
            <a:pPr rtl="0"/>
            <a:r>
              <a:rPr lang="fi-FI" sz="1200">
                <a:latin typeface="+mj-lt"/>
              </a:rPr>
              <a:t>Suurin haaste tässä vaiheessa oli saada näytölle kaikki näkyviin.</a:t>
            </a:r>
          </a:p>
          <a:p>
            <a:pPr rtl="0"/>
            <a:endParaRPr lang="fi-FI" sz="1200">
              <a:latin typeface="+mj-lt"/>
            </a:endParaRPr>
          </a:p>
          <a:p>
            <a:pPr rtl="0"/>
            <a:r>
              <a:rPr lang="fi-FI" sz="1200">
                <a:latin typeface="+mj-lt"/>
              </a:rPr>
              <a:t>Koodiakin alkoi kertyä suuri määrä, joten aloimme tekemään myös aliohjelmia koodiin, jotta saadaan koodinäkymää siistittyä ja rivejä vähemmäksi.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3D8BBA11-131E-446B-BC9B-D0A09B1A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7</a:t>
            </a:fld>
            <a:endParaRPr lang="fi-FI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2B8CDC9A-E282-4952-A784-F64225423F5B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369CD7B9-7178-4916-AF64-0E0AD3E21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096" y="127040"/>
            <a:ext cx="1560050" cy="725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3A0D4-087E-4E3A-BEE5-26278ABD9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82" y="5757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fi-FI"/>
              <a:t>Otsikko:</a:t>
            </a:r>
          </a:p>
        </p:txBody>
      </p:sp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rojektikoodi_final _ Arduino 1.8.16 (Windows Store 1.8.51.0) 2021-12-15 21-19-45">
            <a:hlinkClick r:id="" action="ppaction://media"/>
            <a:extLst>
              <a:ext uri="{FF2B5EF4-FFF2-40B4-BE49-F238E27FC236}">
                <a16:creationId xmlns:a16="http://schemas.microsoft.com/office/drawing/2014/main" id="{BD2DCB62-EE47-49D7-99F9-5C30C86EA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3459"/>
            <a:ext cx="12192000" cy="6299200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45720" rIns="91440" bIns="4572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>
                <a:solidFill>
                  <a:schemeClr val="bg1"/>
                </a:solidFill>
                <a:latin typeface="+mj-lt"/>
                <a:cs typeface="Gill Sans"/>
              </a:rPr>
              <a:t>PROJEKTIN LOPPUTULOS </a:t>
            </a:r>
            <a:endParaRPr lang="fi-FI" sz="3200" b="1">
              <a:solidFill>
                <a:schemeClr val="bg1"/>
              </a:solidFill>
              <a:latin typeface="+mj-lt"/>
              <a:cs typeface="Gill Sans" panose="020B0502020104020203" pitchFamily="34" charset="-79"/>
            </a:endParaRPr>
          </a:p>
          <a:p>
            <a:pPr rtl="0"/>
            <a:r>
              <a:rPr lang="fi-FI" sz="1200">
                <a:latin typeface="+mj-lt"/>
              </a:rPr>
              <a:t>Lukemattomien tuntien koodaamisen ja kytkennän jälkeen koodimme oli valmis ja kytkentä toimiva.</a:t>
            </a:r>
          </a:p>
          <a:p>
            <a:pPr rtl="0"/>
            <a:endParaRPr lang="fi-FI" sz="1200">
              <a:latin typeface="+mj-lt"/>
            </a:endParaRPr>
          </a:p>
          <a:p>
            <a:r>
              <a:rPr lang="fi-FI" sz="1200">
                <a:latin typeface="+mj-lt"/>
              </a:rPr>
              <a:t>Koodista tuli pitkä, 634 riviä, mutta toimiva ja haasteellisuus tässä projektissa ensimmäisen vuoden opiskelijalle on varmasti hyvä.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8</a:t>
            </a:fld>
            <a:endParaRPr lang="fi-FI"/>
          </a:p>
        </p:txBody>
      </p:sp>
      <p:sp>
        <p:nvSpPr>
          <p:cNvPr id="16" name="Alatunnisteen paikkamerkki 1">
            <a:extLst>
              <a:ext uri="{FF2B5EF4-FFF2-40B4-BE49-F238E27FC236}">
                <a16:creationId xmlns:a16="http://schemas.microsoft.com/office/drawing/2014/main" id="{F6FB0C8B-2B2A-43DB-B285-B2556BACC640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7" name="Kuva 16">
            <a:extLst>
              <a:ext uri="{FF2B5EF4-FFF2-40B4-BE49-F238E27FC236}">
                <a16:creationId xmlns:a16="http://schemas.microsoft.com/office/drawing/2014/main" id="{F3C5D6D2-CA72-4762-B90C-0DB0D361D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584" y="529743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n paikkamerkki 4" descr="Katon kolmiorakenne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Suorakulmio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grpSp>
        <p:nvGrpSpPr>
          <p:cNvPr id="40" name="Ryhmä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Suorakulmi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41" name="Suorakulmi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43" name="Suorakulmi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</p:grpSp>
      <p:sp>
        <p:nvSpPr>
          <p:cNvPr id="6" name="Otsikk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864" y="2895900"/>
            <a:ext cx="6609256" cy="727179"/>
          </a:xfrm>
        </p:spPr>
        <p:txBody>
          <a:bodyPr rtlCol="0"/>
          <a:lstStyle/>
          <a:p>
            <a:pPr rtl="0"/>
            <a:r>
              <a:rPr lang="fi-FI"/>
              <a:t>DEMOVIDEO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ACEC87ED-C8D3-4479-8E24-AD5D6D61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015" y="186145"/>
            <a:ext cx="1560050" cy="725327"/>
          </a:xfrm>
          <a:prstGeom prst="rect">
            <a:avLst/>
          </a:prstGeom>
        </p:spPr>
      </p:pic>
      <p:sp>
        <p:nvSpPr>
          <p:cNvPr id="12" name="Alaotsikko 6">
            <a:extLst>
              <a:ext uri="{FF2B5EF4-FFF2-40B4-BE49-F238E27FC236}">
                <a16:creationId xmlns:a16="http://schemas.microsoft.com/office/drawing/2014/main" id="{774479E4-E64F-43AE-B80E-7B56BF50EAC0}"/>
              </a:ext>
            </a:extLst>
          </p:cNvPr>
          <p:cNvSpPr txBox="1">
            <a:spLocks/>
          </p:cNvSpPr>
          <p:nvPr/>
        </p:nvSpPr>
        <p:spPr>
          <a:xfrm>
            <a:off x="2309431" y="4878002"/>
            <a:ext cx="6609256" cy="202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100"/>
              <a:t>TVT21SPL/RYHMÄ 9</a:t>
            </a:r>
          </a:p>
        </p:txBody>
      </p:sp>
    </p:spTree>
    <p:extLst>
      <p:ext uri="{BB962C8B-B14F-4D97-AF65-F5344CB8AC3E}">
        <p14:creationId xmlns:p14="http://schemas.microsoft.com/office/powerpoint/2010/main" val="380662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ema">
  <a:themeElements>
    <a:clrScheme name="Mukautettu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FFFFFF"/>
      </a:hlink>
      <a:folHlink>
        <a:srgbClr val="FFFFFF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046_TF34357351" id="{500CDD7E-4FC7-414A-807B-B6756A4B51E6}" vid="{3E66B18C-4317-44FE-9311-7350B61438B3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6ECC83F8D6BFE4428804C4C3A1B4B79C" ma:contentTypeVersion="7" ma:contentTypeDescription="Luo uusi asiakirja." ma:contentTypeScope="" ma:versionID="9de099f5a5781734950a6035609aabf7">
  <xsd:schema xmlns:xsd="http://www.w3.org/2001/XMLSchema" xmlns:xs="http://www.w3.org/2001/XMLSchema" xmlns:p="http://schemas.microsoft.com/office/2006/metadata/properties" xmlns:ns2="7b94f722-3b90-4565-8fc9-e75b6fdf0e0d" targetNamespace="http://schemas.microsoft.com/office/2006/metadata/properties" ma:root="true" ma:fieldsID="a560258ca5f0663efaaef9116158f8e0" ns2:_="">
    <xsd:import namespace="7b94f722-3b90-4565-8fc9-e75b6fdf0e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4f722-3b90-4565-8fc9-e75b6fdf0e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3B18BB-C24E-408B-9A12-8848DDD7A30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65F1FAD-176C-4A03-BD9A-1520119CF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115BFC-3658-4693-9202-04BE478EB233}">
  <ds:schemaRefs>
    <ds:schemaRef ds:uri="7b94f722-3b90-4565-8fc9-e75b6fdf0e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Tumma modernistinen esitys</Template>
  <Application>Microsoft Office PowerPoint</Application>
  <PresentationFormat>Laajakuva</PresentationFormat>
  <Slides>15</Slides>
  <Notes>14</Notes>
  <HiddenSlides>0</HiddenSlide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15</vt:i4>
      </vt:variant>
    </vt:vector>
  </HeadingPairs>
  <TitlesOfParts>
    <vt:vector size="16" baseType="lpstr">
      <vt:lpstr>Office-teema</vt:lpstr>
      <vt:lpstr>IR-lämpömittari</vt:lpstr>
      <vt:lpstr>Projektiaiheen esittely</vt:lpstr>
      <vt:lpstr>Ryhmän esittely</vt:lpstr>
      <vt:lpstr>Otsikko:</vt:lpstr>
      <vt:lpstr>Otsikko:</vt:lpstr>
      <vt:lpstr>PowerPoint-esitys</vt:lpstr>
      <vt:lpstr>PowerPoint-esitys</vt:lpstr>
      <vt:lpstr>Otsikko:</vt:lpstr>
      <vt:lpstr>DEMOVIDEO</vt:lpstr>
      <vt:lpstr>PowerPoint-esitys</vt:lpstr>
      <vt:lpstr>PowerPoint-esitys</vt:lpstr>
      <vt:lpstr>Projektin onnistumiset ja kesken jääneet asiat</vt:lpstr>
      <vt:lpstr>Projektin anti</vt:lpstr>
      <vt:lpstr>Risut ja ruusut</vt:lpstr>
      <vt:lpstr>Kiitos, kun olit mukana katsomassa esitystä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IR-lämpömittari</dc:title>
  <dc:creator>Joni Karjalainen</dc:creator>
  <cp:revision>3</cp:revision>
  <dcterms:created xsi:type="dcterms:W3CDTF">2021-12-10T07:31:14Z</dcterms:created>
  <dcterms:modified xsi:type="dcterms:W3CDTF">2022-01-21T15:46:36Z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0x0101006ECC83F8D6BFE4428804C4C3A1B4B79C</vt:lpwstr>
  </property>
</Properties>
</file>